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43" r:id="rId5"/>
    <p:sldId id="1153" r:id="rId6"/>
    <p:sldId id="1144" r:id="rId7"/>
    <p:sldId id="1154" r:id="rId8"/>
    <p:sldId id="1145" r:id="rId9"/>
    <p:sldId id="1146" r:id="rId10"/>
    <p:sldId id="1147" r:id="rId11"/>
    <p:sldId id="1148" r:id="rId12"/>
    <p:sldId id="1155" r:id="rId13"/>
    <p:sldId id="1156" r:id="rId14"/>
    <p:sldId id="1157" r:id="rId15"/>
    <p:sldId id="1158" r:id="rId16"/>
    <p:sldId id="1149" r:id="rId17"/>
    <p:sldId id="1159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last, after ten minutes, I got closer to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“Excuse me, but 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you came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186298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92575" algn="l"/>
                <a:tab pos="6461125" algn="l"/>
                <a:tab pos="92662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thinking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wondering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searching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116" y="19528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24648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考查动词辨析。句意：对不起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但我想知道你为什么上来。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想知道；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调查。根据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man can’t see. Why would he climb up the tower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作者想知道盲人爬上塔楼的原因。故选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51522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smiled, “Coming up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will notice how not just light but sun pours into the tower through the narrow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and there, so that you can feel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 cool stairs suddenly become quite warm and how up here behind the wall there is shade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阴影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you can find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soon as going opposite a window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way, I took time to enjoy the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good as this for feeling the difference between light and shade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the first time I’ve come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3429000"/>
            <a:ext cx="1148584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604385" algn="l"/>
                <a:tab pos="7377430" algn="l"/>
                <a:tab pos="97688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office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balcony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top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stairs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59" y="3417955"/>
            <a:ext cx="4074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38610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考查名词辨析。句意：走上楼梯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你会注意到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不仅是光线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还有阳光是如何通过这里和那里的狭窄窗户倾泻入塔楼的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这样你就能感受到变化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凉爽的楼梯突然变得相当温暖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而在这堵墙后面有着阴影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但你一走到窗户对面就能找到太阳。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办公室；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balcony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阳台；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顶部；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stair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楼梯。根据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cool stairs suddenly become quite...”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此处是指走上楼梯。故选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smiled, “Coming up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will notice how not just light but sun pours into the tower through the narrow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and there, so that you can feel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 cool stairs suddenly become quite warm and how up here behind the wall there is shade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阴影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you can find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soon as going opposite a window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way, I took time to enjoy the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good as this for feeling the difference between light and shade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the first time I’ve come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3861048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604385" algn="l"/>
                <a:tab pos="7377430" algn="l"/>
                <a:tab pos="97688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doors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windows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holes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stairs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642" y="3853841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60854" y="4361036"/>
            <a:ext cx="11485848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考查名词辨析。句意同上题。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门；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窗户；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洞；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stair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楼梯。根据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“sun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pours into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tower through”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find the...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going opposite a 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此处是指阳光通过窗户泻入塔楼。故选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02718" y="5407773"/>
            <a:ext cx="380027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 smtClean="0">
                <a:solidFill>
                  <a:srgbClr val="00AEEF"/>
                </a:solidFill>
              </a:rPr>
              <a:t>pour</a:t>
            </a:r>
            <a:r>
              <a:rPr lang="en-US" altLang="zh-CN" sz="2400" dirty="0" smtClean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 smtClean="0">
                <a:solidFill>
                  <a:srgbClr val="00AEEF"/>
                </a:solidFill>
              </a:rPr>
              <a:t>into...</a:t>
            </a:r>
            <a:r>
              <a:rPr lang="zh-CN" altLang="zh-CN" sz="2400" dirty="0" smtClean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灌入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</a:rPr>
              <a:t>,</a:t>
            </a:r>
            <a:r>
              <a:rPr lang="zh-CN" altLang="zh-CN" sz="2400" dirty="0" smtClean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倾泻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</a:rPr>
              <a:t>,</a:t>
            </a:r>
            <a:r>
              <a:rPr lang="zh-CN" altLang="zh-CN" sz="2400" dirty="0" smtClean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流入</a:t>
            </a:r>
            <a:endParaRPr lang="zh-CN" altLang="en-US" dirty="0">
              <a:solidFill>
                <a:srgbClr val="00AEE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10827" y="5407773"/>
            <a:ext cx="341952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>
                <a:solidFill>
                  <a:srgbClr val="00AEEF"/>
                </a:solidFill>
              </a:rPr>
              <a:t>as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</a:rPr>
              <a:t>soon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</a:rPr>
              <a:t>as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</a:rPr>
              <a:t>……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</a:rPr>
              <a:t>……</a:t>
            </a:r>
            <a:endParaRPr lang="zh-CN" altLang="en-US" dirty="0">
              <a:solidFill>
                <a:srgbClr val="00AEEF"/>
              </a:solidFill>
              <a:latin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289" y="5357287"/>
            <a:ext cx="564674" cy="44468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5422">
            <a:off x="8115296" y="5371585"/>
            <a:ext cx="479942" cy="37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085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smiled, “Coming up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will notice how not just light but sun pours into the tower through the narrow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and there, so that you can feel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 cool stairs suddenly become quite warm and how up here behind the wall there is shade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阴影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you can find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soon as going opposite a window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way, I took time to enjoy the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good as this for feeling the difference between light and shade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the first time I’ve come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319588" algn="l"/>
                <a:tab pos="7377113" algn="l"/>
                <a:tab pos="97678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same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642" y="415611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9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考查词语辨析。句意同上题。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空气。根据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cool stairs suddenly become quite warm”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此处是指感受到变化。故选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29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smiled, “Coming up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will notice how not just light but sun pours into the tower through the narrow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and there, so that you can feel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 cool stairs suddenly become quite warm and how up here behind the wall there is shade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阴影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you can find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soon as going opposite a window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way, I took time to enjoy the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good as this for feeling the difference between light and shade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the first time I’ve come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92600" algn="l"/>
                <a:tab pos="7377113" algn="l"/>
                <a:tab pos="97678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shade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41648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20"/>
          <p:cNvSpPr txBox="1">
            <a:spLocks/>
          </p:cNvSpPr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考查名词辨析。句意同上题。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太阳；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阴影；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墙。根据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“sun pours into the tower through the narrow...”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find the... as soon as going opposite a window.”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对着窗户就能看到太阳。故选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8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smiled, “Coming up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will notice how not just light but sun pours into the tower through the narrow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and there, so that you can feel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 cool stairs suddenly become quite warm and how up here behind the wall there is shade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阴影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you can find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soon as going opposite a window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way, I took time to enjoy the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good as this for feeling the difference between light and shade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the first time I’ve come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3861048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604385" algn="l"/>
                <a:tab pos="7377430" algn="l"/>
                <a:tab pos="97688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reason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person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3834921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23"/>
          <p:cNvSpPr txBox="1">
            <a:spLocks/>
          </p:cNvSpPr>
          <p:nvPr/>
        </p:nvSpPr>
        <p:spPr bwMode="auto">
          <a:xfrm>
            <a:off x="360854" y="4425602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考查名词辨析。句意：没有比这里更适合感受明暗差别的地方了。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地方；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is no... so good as this for feeling the difference between light and shade.”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并结合上文可知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盲人来到塔上可以感受到明暗差别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所以此处是指没有别的地方比这里更能感受到明暗差别了。故选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24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blind man seemed quite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just like a child who lost himself in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told me the truth that blind men can also find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 although they cannot enjoy the sights of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89438" algn="l"/>
                <a:tab pos="7053263" algn="l"/>
                <a:tab pos="7377113" algn="l"/>
                <a:tab pos="97678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pleased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patient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25276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4"/>
          <p:cNvSpPr txBox="1">
            <a:spLocks/>
          </p:cNvSpPr>
          <p:nvPr/>
        </p:nvSpPr>
        <p:spPr bwMode="auto">
          <a:xfrm>
            <a:off x="334566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考查形容词辨析。句意：盲人似乎很高兴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就像一个沉迷于他最喜欢的游戏中的孩子。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累的；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耐心的。根据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“...just like a child who lost himself in his favourite games.”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此处是指盲人很开心。故选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blind man seemed quite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just like a child who lost himself in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told me the truth that blind men can also find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 although they cannot enjoy the sights of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119563" algn="l"/>
                <a:tab pos="4241800" algn="l"/>
                <a:tab pos="7307263" algn="l"/>
                <a:tab pos="97678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truth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difficulties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8644" y="2527608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D</a:t>
            </a:r>
            <a:endParaRPr lang="zh-CN" altLang="en-US" dirty="0"/>
          </a:p>
        </p:txBody>
      </p:sp>
      <p:sp>
        <p:nvSpPr>
          <p:cNvPr id="6" name="内容占位符 25"/>
          <p:cNvSpPr txBox="1">
            <a:spLocks/>
          </p:cNvSpPr>
          <p:nvPr/>
        </p:nvSpPr>
        <p:spPr bwMode="auto">
          <a:xfrm>
            <a:off x="360854" y="299695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考查名词辨析。句意：他告诉我真相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盲人也可以发现生活中的美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尽管他们不能欣赏世界的风景。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真相；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is no... so good as this for feeling the difference between light and shade.”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“...although they cannot enjoy the sights of the world.”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此处是指尽管他们失明了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但也能找到生活中的美。故选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69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6892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主要讲述了作者跟随着一位盲人登塔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盲人告诉他尽管盲人们无法享受世界上的风景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但他们也能找到生活里的美。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50984" y="980728"/>
            <a:ext cx="11688445" cy="1314450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48172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325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sunny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had gone up and down the tower when, outside the door at the foot, a blind man came towards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moment, he disappeared up the stairs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looked at the sign that said “To the Tower”, and decided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41800" algn="l"/>
                <a:tab pos="7272338" algn="l"/>
                <a:tab pos="97678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25101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考查动词辨析。句意：我看到牌子上写着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通往塔上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并决定跟着他。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拯救；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跟着；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参观。根据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caught up with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in the ticket office.”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此处是指作者跟随盲人。故选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9496" y="4157526"/>
            <a:ext cx="4457406" cy="37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caught up with him in the ticket office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see the attendant selling him a ticket as if he were any other visitor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with the ticket in one hand and touching the wall with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other, the blind man reached the stairs leading to the hallway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04385" algn="l"/>
                <a:tab pos="7377430" algn="l"/>
                <a:tab pos="97688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frightened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surprised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24927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考查形容词辨析。句意：在那里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我吃惊地看到工作人员卖给他一张票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好像他跟其他游客一样。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frightened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surprised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吃惊的；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glad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“...to see the attendant selling him a ticket as if he were any other visitor.”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此处是指作者对工作人员把这个盲人当作正常人一样看待感到惊讶。故选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caught up with him in the ticket office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see the attendant selling him a ticket as if he were any other visitor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with the ticket in one hand and touching the wall with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other, the blind man reached the stairs leading to the hallway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337050" algn="l"/>
                <a:tab pos="7377113" algn="l"/>
                <a:tab pos="97678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fingers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thumbs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body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25014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2963083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考查名词辨析。句意：然后他一手拿着票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另一只手的手指挨着墙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……finger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thumb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拇指；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身体；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“...with the ticket in one hand and touching the wall with the... of the other.”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此处是指另一只手的手指。故选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52799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man can’t see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would he climb up the tower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said to the attendant, expecting him to notice the poor blind man, but he didn’t answer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certainly,” I thought, feeling quite worried up the stairs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“Oh, my God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Perhaps he wants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tower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89413" algn="l"/>
                <a:tab pos="6958013" algn="l"/>
                <a:tab pos="92741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view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test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prize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competition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347294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肯定不是风景（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的缘故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我一边想着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一边忧心忡忡地走上楼梯。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风景；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prize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奖项；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比赛。因为盲人看不到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所以作者认为盲人不是为了欣赏景色。故选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4533" y="30065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man can’t see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would he climb up the tower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said to the attendant, expecting him to notice the poor blind man, but he didn’t answer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certainly,” I thought, feeling quite worried up the stairs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“Oh, my God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Perhaps he wants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tower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27525" algn="l"/>
                <a:tab pos="7070725" algn="l"/>
                <a:tab pos="97678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climb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jump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0152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34566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天哪！也许他想从塔上跳下去。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爬；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“...feeling quite worried up the stairs. ‘Oh, my God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Perhaps he wants to... from the tower.’ 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此处是指作者很担心盲人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怕他从塔上跳下去。故选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52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hadn’t gone as far as I imagined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third of the way up the tower, I heard his steps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slowed down and came after him at a little distance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time to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844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11675" algn="l"/>
                <a:tab pos="7237413" algn="l"/>
                <a:tab pos="97678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laughed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shouted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19354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考查动词辨析。句意：他时不时停下（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休息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喊叫；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“He... from time to time.”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此处是指盲人时不时停下来休息。故选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got to the balcony, I was many steps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 reached it, I saw him at the corner of the tower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04385" algn="l"/>
                <a:tab pos="7377430" algn="l"/>
                <a:tab pos="976884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outside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19180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23488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考查词语辨析。句意：当他走到阳台时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我已经落后好几个台阶了。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旁边；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围绕；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的外面。根据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I reached it...”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此处是指落后好几个台阶了。故选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1448</Words>
  <Application>Microsoft Office PowerPoint</Application>
  <PresentationFormat>自定义</PresentationFormat>
  <Paragraphs>69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2025-09-16T23:55:44Z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